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85" r:id="rId9"/>
    <p:sldId id="284" r:id="rId10"/>
    <p:sldId id="262" r:id="rId11"/>
    <p:sldId id="281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знаем</c:v>
                </c:pt>
                <c:pt idx="1">
                  <c:v>видели</c:v>
                </c:pt>
                <c:pt idx="2">
                  <c:v>слышали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19</c:v>
                </c:pt>
              </c:numCache>
            </c:numRef>
          </c:val>
        </c:ser>
        <c:shape val="pyramid"/>
        <c:axId val="67170688"/>
        <c:axId val="67172608"/>
        <c:axId val="0"/>
      </c:bar3DChart>
      <c:catAx>
        <c:axId val="67170688"/>
        <c:scaling>
          <c:orientation val="minMax"/>
        </c:scaling>
        <c:axPos val="b"/>
        <c:tickLblPos val="nextTo"/>
        <c:crossAx val="67172608"/>
        <c:crosses val="autoZero"/>
        <c:auto val="1"/>
        <c:lblAlgn val="ctr"/>
        <c:lblOffset val="100"/>
      </c:catAx>
      <c:valAx>
        <c:axId val="67172608"/>
        <c:scaling>
          <c:orientation val="minMax"/>
        </c:scaling>
        <c:axPos val="l"/>
        <c:majorGridlines/>
        <c:numFmt formatCode="General" sourceLinked="1"/>
        <c:tickLblPos val="nextTo"/>
        <c:crossAx val="67170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58</c:v>
                </c:pt>
              </c:numCache>
            </c:numRef>
          </c:val>
        </c:ser>
        <c:shape val="cylinder"/>
        <c:axId val="61889152"/>
        <c:axId val="61813120"/>
        <c:axId val="0"/>
      </c:bar3DChart>
      <c:catAx>
        <c:axId val="61889152"/>
        <c:scaling>
          <c:orientation val="minMax"/>
        </c:scaling>
        <c:axPos val="l"/>
        <c:tickLblPos val="nextTo"/>
        <c:crossAx val="61813120"/>
        <c:crosses val="autoZero"/>
        <c:auto val="1"/>
        <c:lblAlgn val="ctr"/>
        <c:lblOffset val="100"/>
      </c:catAx>
      <c:valAx>
        <c:axId val="61813120"/>
        <c:scaling>
          <c:orientation val="minMax"/>
        </c:scaling>
        <c:axPos val="b"/>
        <c:majorGridlines/>
        <c:numFmt formatCode="General" sourceLinked="1"/>
        <c:tickLblPos val="nextTo"/>
        <c:crossAx val="61889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E03-D024-4AB5-B59D-E1ED4BA9F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9C90-7973-43B8-9645-BC9D6BA6E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618018-3446-4B1C-BD72-62121E58C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2517-0C68-4AC2-ABA0-4C688C577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B1D-CD8D-451F-9A31-66A644FFF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E95F-F898-40FA-9E13-196A71A86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A96A-CD6A-4042-949A-F65A41F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698-01ED-4832-939C-D49954E0C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FC3-D0D0-4C16-A28B-A0D7BD47B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7FF5-2705-4F9B-9CA2-42FC1BBA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B79D-DD5F-4133-83FA-293F2CF37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886-FD86-4290-9CFC-145483D0837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167-86ED-472B-B61E-5CF3CCE4A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534935-1300-4C86-92B8-11D8922B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534935-1300-4C86-92B8-11D8922B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ms.24open.ru/images/acc41188eed759d46a2a93e391f7b69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heworldthroughwoodeneyes.co.uk/assets/images/Petrushka.jpg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demo.sinergi-school.ru/cms/images/stories/oldcontent/sdelvross/sdelvross-med17-58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kola2009.ucoz.ru/604.j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>Тема </a:t>
            </a:r>
            <a:r>
              <a:rPr lang="ru-RU" sz="3600" dirty="0"/>
              <a:t>проекта: </a:t>
            </a:r>
            <a:r>
              <a:rPr lang="ru-RU" sz="3600" b="1" dirty="0"/>
              <a:t>«Кто такой Петрушка»</a:t>
            </a:r>
            <a:br>
              <a:rPr lang="ru-RU" sz="3600" b="1" dirty="0"/>
            </a:br>
            <a:r>
              <a:rPr lang="ru-RU" sz="3100" dirty="0" smtClean="0"/>
              <a:t>Авторы </a:t>
            </a:r>
            <a:r>
              <a:rPr lang="ru-RU" sz="3100" dirty="0"/>
              <a:t>проекта: </a:t>
            </a:r>
            <a:r>
              <a:rPr lang="ru-RU" sz="3100" dirty="0" smtClean="0"/>
              <a:t>учащиеся 4 В класса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4" descr="Картинка 9 из 4561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347759"/>
            <a:ext cx="4038600" cy="303084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" name="Picture 12" descr="sdelvross-med7-5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6096000" y="2915444"/>
            <a:ext cx="1143000" cy="18954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До Х IX века Петрушка не имел постоянного имени, его чаще всего называли: «Иван </a:t>
            </a:r>
            <a:r>
              <a:rPr lang="ru-RU" sz="2800" dirty="0" err="1" smtClean="0"/>
              <a:t>Ратютю</a:t>
            </a:r>
            <a:r>
              <a:rPr lang="ru-RU" sz="2800" dirty="0" smtClean="0"/>
              <a:t>» или «Иван </a:t>
            </a:r>
            <a:r>
              <a:rPr lang="ru-RU" sz="2800" dirty="0" err="1" smtClean="0"/>
              <a:t>Рататуй</a:t>
            </a:r>
            <a:r>
              <a:rPr lang="ru-RU" sz="2800" dirty="0" smtClean="0"/>
              <a:t>». А нынешнее имя Петрушка получил из одной бытовой сценки с городовым, где тот требовал от него паспорт, на что наш герой отвечал: «Да, есть! По </a:t>
            </a:r>
            <a:r>
              <a:rPr lang="ru-RU" sz="2800" dirty="0" err="1" smtClean="0"/>
              <a:t>пашпорту</a:t>
            </a:r>
            <a:r>
              <a:rPr lang="ru-RU" sz="2800" dirty="0" smtClean="0"/>
              <a:t> я Пётр Иванович Уксусов!». Так просто он и получил свое нынешнее имя Петрушка, как производное от имени Пётр.</a:t>
            </a:r>
          </a:p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PETRUSKA.JPG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2857520" cy="35719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7F0"/>
            </a:gs>
            <a:gs pos="50000">
              <a:schemeClr val="bg1"/>
            </a:gs>
            <a:gs pos="100000">
              <a:srgbClr val="FFE7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 descr="mimigrants_petrushka"/>
          <p:cNvSpPr>
            <a:spLocks noChangeAspect="1" noChangeArrowheads="1"/>
          </p:cNvSpPr>
          <p:nvPr/>
        </p:nvSpPr>
        <p:spPr bwMode="auto">
          <a:xfrm>
            <a:off x="123825" y="46038"/>
            <a:ext cx="1028700" cy="10001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3" name="AutoShape 7" descr="mimigrants_petrushka"/>
          <p:cNvSpPr>
            <a:spLocks noChangeAspect="1" noChangeArrowheads="1"/>
          </p:cNvSpPr>
          <p:nvPr/>
        </p:nvSpPr>
        <p:spPr bwMode="auto">
          <a:xfrm>
            <a:off x="4057650" y="2928938"/>
            <a:ext cx="1028700" cy="10001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5" name="AutoShape 9" descr="mimigrants_petrushka"/>
          <p:cNvSpPr>
            <a:spLocks noChangeAspect="1" noChangeArrowheads="1"/>
          </p:cNvSpPr>
          <p:nvPr/>
        </p:nvSpPr>
        <p:spPr bwMode="auto">
          <a:xfrm>
            <a:off x="4057650" y="2928938"/>
            <a:ext cx="1028700" cy="10001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4348" name="Picture 12" descr="sdelvross-med7-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2430463" cy="40322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003550" y="549275"/>
            <a:ext cx="61404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>
                <a:solidFill>
                  <a:srgbClr val="FF3300"/>
                </a:solidFill>
              </a:rPr>
              <a:t>"ПЕТРУШКА –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кличка куклы балаганной,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русского шута, потешника,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остряка в красном кафтане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и в красном колпаке;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зовут Петрушкой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также весь шутовской,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кукольный вертеп" </a:t>
            </a:r>
          </a:p>
          <a:p>
            <a:r>
              <a:rPr lang="ru-RU" sz="3600" dirty="0">
                <a:solidFill>
                  <a:srgbClr val="FF3300"/>
                </a:solidFill>
              </a:rPr>
              <a:t>                              (В.Даль). </a:t>
            </a:r>
            <a:br>
              <a:rPr lang="ru-RU" sz="3600" dirty="0">
                <a:solidFill>
                  <a:srgbClr val="FF3300"/>
                </a:solidFill>
              </a:rPr>
            </a:br>
            <a:r>
              <a:rPr lang="ru-RU" sz="3600" dirty="0">
                <a:solidFill>
                  <a:srgbClr val="FF3300"/>
                </a:solidFill>
              </a:rPr>
              <a:t/>
            </a:r>
            <a:br>
              <a:rPr lang="ru-RU" sz="3600" dirty="0">
                <a:solidFill>
                  <a:srgbClr val="FF3300"/>
                </a:solidFill>
              </a:rPr>
            </a:br>
            <a:endParaRPr 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Картинка 75 из 4561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3714776" cy="485778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 Петрушки отличался особым тембром и высотой, для этого в разговоре за него кукольники использовали специальное приспособление – говорок, пищик. Как сообщал один из корреспондентов П.Н. Тиханова, это –   «маленький снаряд, состоящий из двух костяных пластинок, внутри которых укреплена узкая полоска полотняной тонкой ленточки».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Петрушка является младшим родственником гораздо более старших: итальянского Пульчинеллы, французского Полишинеля, английского Панча, турецкого Карагёза, немецкого Гансвурста, испанского Дона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Кристобаля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других, — при том, что все они являются театральными куклами-марионетками и управляются с помощью нитей. Единственный аналог Петрушки по технике вождения — кукла-перчатка Гиньоль,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появившияся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Лионе в начале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XIX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FF3300"/>
                </a:solidFill>
              </a:rPr>
              <a:t>Похожие на Петрушку герои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других стран</a:t>
            </a:r>
          </a:p>
        </p:txBody>
      </p:sp>
      <p:pic>
        <p:nvPicPr>
          <p:cNvPr id="15365" name="Picture 5" descr="Пан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281363" cy="45370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3995738" y="3716338"/>
            <a:ext cx="4752975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Панч –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Великобритании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Рисунок 5" descr="полишине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981075"/>
            <a:ext cx="2757487" cy="573246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200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Полишинель - символ Франции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Рисунок 5" descr="гансв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628775"/>
            <a:ext cx="3673475" cy="4895850"/>
          </a:xfrm>
          <a:noFill/>
          <a:ln w="38100">
            <a:solidFill>
              <a:srgbClr val="FF0066"/>
            </a:solidFill>
          </a:ln>
        </p:spPr>
      </p:pic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1278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Гансвурст - символ Германии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Рисунок 5" descr="3455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73238"/>
            <a:ext cx="6840537" cy="4560887"/>
          </a:xfrm>
          <a:noFill/>
          <a:ln w="38100">
            <a:solidFill>
              <a:srgbClr val="FF0066"/>
            </a:solidFill>
          </a:ln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686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Украина - Ванька Ру-тю-тю.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588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У кукольников был целый набор сцен с Петрушкой: в одних он встречался с невестой, в других покупал лошадь, лечился у лекаря, обучался солдатскому делу, сражался с Чёртом или Смертью</a:t>
            </a:r>
          </a:p>
        </p:txBody>
      </p:sp>
      <p:pic>
        <p:nvPicPr>
          <p:cNvPr id="38916" name="Рисунок 7" descr="5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27352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9" descr="petrushka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644900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8" descr="i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101975"/>
            <a:ext cx="27146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demo.sinergi-school.ru/cms/images/stories/oldcontent/sdelvross/sdelvross-med17-58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31913" y="1773238"/>
            <a:ext cx="6624637" cy="44164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5451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Сценка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"Петрушкина свадьба"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3114667" cy="20002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Проект выполнен по литературному чтению </a:t>
            </a:r>
            <a:br>
              <a:rPr lang="ru-RU" sz="2400" b="0" dirty="0" smtClean="0"/>
            </a:br>
            <a:r>
              <a:rPr lang="ru-RU" sz="2400" b="0" dirty="0" smtClean="0"/>
              <a:t>учащимися 4 «В» класса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114668" cy="4691063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b="1" dirty="0" smtClean="0"/>
              <a:t>Руководитель проекта </a:t>
            </a:r>
          </a:p>
          <a:p>
            <a:pPr algn="ctr"/>
            <a:r>
              <a:rPr lang="ru-RU" sz="2400" b="1" dirty="0" smtClean="0"/>
              <a:t>Ухватова Наталья Егоровна,</a:t>
            </a:r>
          </a:p>
          <a:p>
            <a:pPr algn="ctr"/>
            <a:r>
              <a:rPr lang="ru-RU" sz="2400" dirty="0" smtClean="0"/>
              <a:t> учитель начальных классов МОУ Лицей Г. Уварово Тамбовской области</a:t>
            </a:r>
            <a:endParaRPr lang="ru-RU" sz="2400" dirty="0"/>
          </a:p>
        </p:txBody>
      </p:sp>
      <p:pic>
        <p:nvPicPr>
          <p:cNvPr id="1026" name="Picture 2" descr="D:\Наталья Егоровна\петрушка\Новая папка\петрушка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535785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8229600" cy="2232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Петрушка </a:t>
            </a:r>
            <a:r>
              <a:rPr lang="ru-RU" dirty="0"/>
              <a:t>решил купить лошадь, музыкант зовет цыгана-барышника.</a:t>
            </a:r>
          </a:p>
        </p:txBody>
      </p:sp>
      <p:pic>
        <p:nvPicPr>
          <p:cNvPr id="29700" name="Picture 4" descr="sdelvross-med13-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420938"/>
            <a:ext cx="5616575" cy="39497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delvross-med15-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05038"/>
            <a:ext cx="6337300" cy="42259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640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/>
              <a:t>Л</a:t>
            </a:r>
            <a:r>
              <a:rPr lang="ru-RU" sz="2800" dirty="0" smtClean="0"/>
              <a:t>ошадь </a:t>
            </a:r>
            <a:r>
              <a:rPr lang="ru-RU" sz="2800" dirty="0"/>
              <a:t>убегала, оставляя Петрушку лежащим замертво. Приходил доктор </a:t>
            </a:r>
          </a:p>
          <a:p>
            <a:pPr algn="ctr"/>
            <a:r>
              <a:rPr lang="ru-RU" sz="2800" dirty="0"/>
              <a:t>и расспрашивал Петрушку о его болезнях.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Рисунок 5" descr="0_1c3e4_8eaa9f00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230565" cy="457203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7538" y="188913"/>
            <a:ext cx="6365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dirty="0" smtClean="0"/>
              <a:t>Первое упоминание о кукольном театре </a:t>
            </a:r>
          </a:p>
          <a:p>
            <a:pPr algn="ctr"/>
            <a:r>
              <a:rPr lang="ru-RU" sz="2800" dirty="0" smtClean="0"/>
              <a:t>в России относится к 1609 году. </a:t>
            </a:r>
            <a:endParaRPr lang="ru-RU" sz="2800" dirty="0"/>
          </a:p>
        </p:txBody>
      </p:sp>
      <p:pic>
        <p:nvPicPr>
          <p:cNvPr id="8199" name="Рисунок 6" descr="450px-Swanage_Punch_&amp;_Jud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14488"/>
            <a:ext cx="4175126" cy="45450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-1347788" y="188913"/>
            <a:ext cx="9544216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 С утра до позднего вечера ходили кукольники </a:t>
            </a:r>
          </a:p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и шарманщики с места на место, повторяя за день </a:t>
            </a:r>
          </a:p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помногу раз историю похождений  Петрушки - она была </a:t>
            </a:r>
          </a:p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невелика, и все представление длилось 20-30 минут. </a:t>
            </a:r>
          </a:p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Актер таскал на плече складную ширму и узел или</a:t>
            </a:r>
          </a:p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 сундучок с куклами, а музыкант - тяжелую, до тридцати</a:t>
            </a:r>
          </a:p>
          <a:p>
            <a:pPr lvl="4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 килограммов, шарманку.</a:t>
            </a:r>
          </a:p>
        </p:txBody>
      </p:sp>
      <p:pic>
        <p:nvPicPr>
          <p:cNvPr id="20489" name="Picture 9" descr="sdelvross-med9-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24175"/>
            <a:ext cx="2870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sdelvross-med10-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708275"/>
            <a:ext cx="3184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b="1" i="1" dirty="0" smtClean="0"/>
              <a:t>Исследование подтвердило ,что в России прошлого века комедия о Петрушке не знала себе равных среди других типов кукольного театра по степени популярности у простого населения по широте распространения (от Петербурга до Сахалина и от Архангельска до северного Кавказа), по злободневности, остроте и убийственной силе смеха. Петрушка осознавался главным и едва ли не единственным героем русского кукольного театра.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86646" y="273050"/>
            <a:ext cx="4288558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исследования: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Руси широко и весело встречали общенародные праздники – Рождество, Масленицу, Пасху, Троицу и другие. В эти праздничные дни во многих городах и селах устраивали ярмарки и гуляния. В специально отведенных местах возводились целые увеселительные городки с балаганами, каруселями, качелями, а зимой – и с ледяными горками. Главным героем праздников был Петрушка - любимец взрослых 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проекта:</a:t>
            </a:r>
            <a:r>
              <a:rPr lang="ru-RU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Выяснить, кто такой Петрушка?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 проекта: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узнать где и когда появился Петрушка;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выяснить происхождение его имени, внешности, голоса, какие сцены входят в состав комедии;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определить его родство с иностранными персонажами кукольных театров;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представить теоретический  материал  в виде  альбома рисунков детей начальной школы.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18487" cy="94138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Во время ярмарок, народных праздников на площадях городов  и сел, в театрах, балаганах  разыгрывались кукольные представления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3556" name="Picture 4" descr="kustod_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73238"/>
            <a:ext cx="6551612" cy="4870450"/>
          </a:xfr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Анкета взрослых</a:t>
            </a:r>
            <a:endParaRPr lang="ru-RU" sz="4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828800" y="1831975"/>
          <a:ext cx="5486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Знаешь ли ты кто такой Петрушка?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2578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82B4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Петрушка - </a:t>
            </a:r>
          </a:p>
          <a:p>
            <a:pPr algn="ctr"/>
            <a:r>
              <a:rPr lang="ru-RU" sz="3600" b="1" i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82B4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главный потешник</a:t>
            </a:r>
          </a:p>
          <a:p>
            <a:pPr algn="ctr"/>
            <a:r>
              <a:rPr lang="ru-RU" sz="3600" b="1" i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82B4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 Руси</a:t>
            </a:r>
          </a:p>
        </p:txBody>
      </p:sp>
      <p:pic>
        <p:nvPicPr>
          <p:cNvPr id="22533" name="Picture 5" descr="Картинка 41 из 456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565400"/>
            <a:ext cx="5076825" cy="3810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538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Апекс</vt:lpstr>
      <vt:lpstr>1_Апекс</vt:lpstr>
      <vt:lpstr>  Тема проекта: «Кто такой Петрушка» Авторы проекта: учащиеся 4 В класса  </vt:lpstr>
      <vt:lpstr>           Проект выполнен по литературному чтению  учащимися 4 «В» класса.</vt:lpstr>
      <vt:lpstr>Актуальность исследования: </vt:lpstr>
      <vt:lpstr>Слайд 4</vt:lpstr>
      <vt:lpstr> Цель проекта:   Выяснить, кто такой Петрушка? </vt:lpstr>
      <vt:lpstr> Во время ярмарок, народных праздников на площадях городов  и сел, в театрах, балаганах  разыгрывались кукольные представления. </vt:lpstr>
      <vt:lpstr>Анкета взрослых</vt:lpstr>
      <vt:lpstr>Знаешь ли ты кто такой Петрушка?</vt:lpstr>
      <vt:lpstr>Слайд 9</vt:lpstr>
      <vt:lpstr>Слайд 10</vt:lpstr>
      <vt:lpstr>Слайд 11</vt:lpstr>
      <vt:lpstr>Слайд 12</vt:lpstr>
      <vt:lpstr>Слайд 13</vt:lpstr>
      <vt:lpstr>Похожие на Петрушку герои других стран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  Вывод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«Кто такой Петрушка» Авторы проекта: Косырева Алена, Кустов Дмитрий, Жабина Виктория.</dc:title>
  <dc:creator>Наталья Егоровна</dc:creator>
  <cp:lastModifiedBy>Наталья Егоровна</cp:lastModifiedBy>
  <cp:revision>25</cp:revision>
  <dcterms:created xsi:type="dcterms:W3CDTF">2011-03-19T14:56:45Z</dcterms:created>
  <dcterms:modified xsi:type="dcterms:W3CDTF">2011-05-03T16:49:53Z</dcterms:modified>
</cp:coreProperties>
</file>