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9F50ADC-7BBE-430C-AAB8-87EE1C5B90E2}" type="datetimeFigureOut">
              <a:rPr lang="ru-RU" smtClean="0"/>
              <a:t>20.07.2013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5A76D1D0-8640-411A-A4B3-311E714C321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ТАБЛИЧНОЕ ДЕЛЕНИЕ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4000" dirty="0" smtClean="0">
                <a:solidFill>
                  <a:srgbClr val="00B050"/>
                </a:solidFill>
              </a:rPr>
              <a:t>ПРОВЕРЬ </a:t>
            </a:r>
            <a:r>
              <a:rPr lang="ru-RU" sz="4000" dirty="0" smtClean="0">
                <a:solidFill>
                  <a:srgbClr val="00B050"/>
                </a:solidFill>
              </a:rPr>
              <a:t>СЕБЯ</a:t>
            </a:r>
          </a:p>
          <a:p>
            <a:endParaRPr lang="ru-RU" sz="4000" dirty="0" smtClean="0">
              <a:solidFill>
                <a:srgbClr val="00B050"/>
              </a:solidFill>
            </a:endParaRPr>
          </a:p>
          <a:p>
            <a:pPr algn="r"/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Составила учитель начальных классов</a:t>
            </a:r>
          </a:p>
          <a:p>
            <a:pPr algn="r"/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Трусковская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Елена Олеговна, МКОУ СОШ </a:t>
            </a:r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с.Гастелло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6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ВЫЧИСЛИ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hlinkClick r:id="rId2" action="ppaction://hlinksldjump"/>
              </a:rPr>
              <a:t>42 : </a:t>
            </a:r>
            <a:r>
              <a:rPr lang="ru-RU" sz="2800" dirty="0" smtClean="0"/>
              <a:t>7                 </a:t>
            </a:r>
            <a:r>
              <a:rPr lang="ru-RU" sz="2800" dirty="0" smtClean="0">
                <a:hlinkClick r:id="rId3" action="ppaction://hlinksldjump"/>
              </a:rPr>
              <a:t>72 : </a:t>
            </a:r>
            <a:r>
              <a:rPr lang="ru-RU" sz="2800" dirty="0" smtClean="0"/>
              <a:t>9                </a:t>
            </a:r>
            <a:r>
              <a:rPr lang="ru-RU" sz="2800" dirty="0" smtClean="0">
                <a:hlinkClick r:id="rId2" action="ppaction://hlinksldjump"/>
              </a:rPr>
              <a:t>36 : 6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>
                <a:hlinkClick r:id="rId4" action="ppaction://hlinksldjump"/>
              </a:rPr>
              <a:t>45 : </a:t>
            </a:r>
            <a:r>
              <a:rPr lang="ru-RU" sz="2800" dirty="0" smtClean="0"/>
              <a:t>9                 </a:t>
            </a:r>
            <a:r>
              <a:rPr lang="ru-RU" sz="2800" dirty="0" smtClean="0">
                <a:hlinkClick r:id="rId3" action="ppaction://hlinksldjump"/>
              </a:rPr>
              <a:t>64 : </a:t>
            </a:r>
            <a:r>
              <a:rPr lang="ru-RU" sz="2800" dirty="0" smtClean="0"/>
              <a:t>8                </a:t>
            </a:r>
            <a:r>
              <a:rPr lang="ru-RU" sz="2800" dirty="0" smtClean="0">
                <a:hlinkClick r:id="rId2" action="ppaction://hlinksldjump"/>
              </a:rPr>
              <a:t>48 : 8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>
                <a:hlinkClick r:id="rId5" action="ppaction://hlinksldjump"/>
              </a:rPr>
              <a:t>63 : </a:t>
            </a:r>
            <a:r>
              <a:rPr lang="ru-RU" sz="2800" dirty="0" smtClean="0"/>
              <a:t>7                 </a:t>
            </a:r>
            <a:r>
              <a:rPr lang="ru-RU" sz="2800" dirty="0" smtClean="0">
                <a:hlinkClick r:id="rId5" action="ppaction://hlinksldjump"/>
              </a:rPr>
              <a:t>81 : </a:t>
            </a:r>
            <a:r>
              <a:rPr lang="ru-RU" sz="2800" dirty="0" smtClean="0"/>
              <a:t>9                </a:t>
            </a:r>
            <a:r>
              <a:rPr lang="ru-RU" sz="2800" dirty="0" smtClean="0">
                <a:hlinkClick r:id="rId5" action="ppaction://hlinksldjump"/>
              </a:rPr>
              <a:t>45 : 5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>
                <a:hlinkClick r:id="rId2" action="ppaction://hlinksldjump"/>
              </a:rPr>
              <a:t>54 : </a:t>
            </a:r>
            <a:r>
              <a:rPr lang="ru-RU" sz="2800" dirty="0" smtClean="0"/>
              <a:t>9                 </a:t>
            </a:r>
            <a:r>
              <a:rPr lang="ru-RU" sz="2800" dirty="0" smtClean="0">
                <a:hlinkClick r:id="rId6" action="ppaction://hlinksldjump"/>
              </a:rPr>
              <a:t>63 : </a:t>
            </a:r>
            <a:r>
              <a:rPr lang="ru-RU" sz="2800" dirty="0" smtClean="0"/>
              <a:t>9                </a:t>
            </a:r>
            <a:r>
              <a:rPr lang="ru-RU" sz="2800" dirty="0" smtClean="0">
                <a:hlinkClick r:id="rId2" action="ppaction://hlinksldjump"/>
              </a:rPr>
              <a:t>30 : 5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>
                <a:hlinkClick r:id="rId7" action="ppaction://hlinksldjump"/>
              </a:rPr>
              <a:t>36 : </a:t>
            </a:r>
            <a:r>
              <a:rPr lang="ru-RU" sz="2800" dirty="0" smtClean="0"/>
              <a:t>9                 </a:t>
            </a:r>
            <a:r>
              <a:rPr lang="ru-RU" sz="2800" dirty="0" smtClean="0">
                <a:hlinkClick r:id="rId6" action="ppaction://hlinksldjump"/>
              </a:rPr>
              <a:t>49 : </a:t>
            </a:r>
            <a:r>
              <a:rPr lang="ru-RU" sz="2800" dirty="0" smtClean="0"/>
              <a:t>7                </a:t>
            </a:r>
            <a:r>
              <a:rPr lang="ru-RU" sz="2800" dirty="0" smtClean="0">
                <a:hlinkClick r:id="rId4" action="ppaction://hlinksldjump"/>
              </a:rPr>
              <a:t>40 : 8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0606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hlinkClick r:id="rId2" action="ppaction://hlinksldjump"/>
              </a:rPr>
              <a:t>6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327839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hlinkClick r:id="rId2" action="ppaction://hlinksldjump"/>
              </a:rPr>
              <a:t>5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221243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hlinkClick r:id="rId2" action="ppaction://hlinksldjump"/>
              </a:rPr>
              <a:t>9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394050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hlinkClick r:id="rId2" action="ppaction://hlinksldjump"/>
              </a:rPr>
              <a:t>4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17448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hlinkClick r:id="rId2" action="ppaction://hlinksldjump"/>
              </a:rPr>
              <a:t>8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380467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hlinkClick r:id="rId2" action="ppaction://hlinksldjump"/>
              </a:rPr>
              <a:t>7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63295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20</TotalTime>
  <Words>69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Ясность</vt:lpstr>
      <vt:lpstr>ТАБЛИЧНОЕ ДЕЛЕНИЕ</vt:lpstr>
      <vt:lpstr>ВЫЧИСЛИ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ТАБЛИЧНОЕ ДЕЛЕНИЕ</dc:title>
  <dc:creator>елена</dc:creator>
  <cp:lastModifiedBy>елена</cp:lastModifiedBy>
  <cp:revision>3</cp:revision>
  <dcterms:created xsi:type="dcterms:W3CDTF">2013-07-03T08:45:50Z</dcterms:created>
  <dcterms:modified xsi:type="dcterms:W3CDTF">2013-07-19T23:33:21Z</dcterms:modified>
</cp:coreProperties>
</file>